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9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b1d76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b1d76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b1d764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b1d764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b1d764b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b1d764b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b1d764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b1d764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10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b1d764b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b1d764b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95" y="-1443152"/>
            <a:ext cx="11306724" cy="8029804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Pong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Std" panose="03060802040607070404" pitchFamily="66" charset="0"/>
              </a:rPr>
              <a:t>Team 7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Std" panose="030608020406070704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Research board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(Color Scheme Distilled From Mood Board via Adobe</a:t>
            </a:r>
            <a:r>
              <a:rPr lang="en-US" sz="1200" i="1" dirty="0"/>
              <a:t> </a:t>
            </a:r>
            <a:r>
              <a:rPr lang="en-US" sz="1200" i="1" dirty="0" smtClean="0"/>
              <a:t>Colors)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0" y="0"/>
            <a:ext cx="4762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006"/>
            <a:ext cx="4069800" cy="366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Distillation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153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(Distilled Colors, Shapes, Objects, Fonts, Patterns, &amp; Look and Feel from Mood Board)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60" y="0"/>
            <a:ext cx="478724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Thumbnails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030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(Took Distilled Info and made thumbnails for the start screen, win screens, and game screen)</a:t>
            </a:r>
            <a:endParaRPr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" y="1955403"/>
            <a:ext cx="4742495" cy="3075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91" y="0"/>
            <a:ext cx="398600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32631"/>
            <a:ext cx="3174020" cy="225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186670"/>
            <a:ext cx="3291258" cy="2337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0" y="2715514"/>
            <a:ext cx="3291258" cy="2211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83" y="-216380"/>
            <a:ext cx="780632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19" y="-605016"/>
            <a:ext cx="780632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252462"/>
            <a:ext cx="3174020" cy="286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Final art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358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i="1" dirty="0" smtClean="0"/>
              <a:t>(Paddle, ball, buttons, and border all made to be like the rose gold from the original image)</a:t>
            </a:r>
            <a:endParaRPr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6" y="1364176"/>
            <a:ext cx="3429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63" y="1617333"/>
            <a:ext cx="3114460" cy="932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672208"/>
            <a:ext cx="152400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0" y="3080681"/>
            <a:ext cx="1524000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4" y="2083570"/>
            <a:ext cx="4115610" cy="37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48" y="3367408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9" y="1645380"/>
            <a:ext cx="279629" cy="24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899049" y="213619"/>
            <a:ext cx="334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ush Script Std" panose="03060802040607070404" pitchFamily="66" charset="0"/>
              </a:rPr>
              <a:t>Screenshot of the game </a:t>
            </a:r>
            <a:endParaRPr dirty="0">
              <a:latin typeface="Brush Script Std" panose="03060802040607070404" pitchFamily="66" charset="0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1" y="1055122"/>
            <a:ext cx="5095875" cy="3611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87</Words>
  <Application>Microsoft Office PowerPoint</Application>
  <PresentationFormat>On-screen Show 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Brush Script Std</vt:lpstr>
      <vt:lpstr>Simple Dark</vt:lpstr>
      <vt:lpstr>Pong</vt:lpstr>
      <vt:lpstr>Research board </vt:lpstr>
      <vt:lpstr>Distillation </vt:lpstr>
      <vt:lpstr>Thumbnails </vt:lpstr>
      <vt:lpstr>Final art </vt:lpstr>
      <vt:lpstr>Final art </vt:lpstr>
      <vt:lpstr>Screenshot of the game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 and theme</dc:title>
  <dc:creator>ALEXANDER PARSONS</dc:creator>
  <cp:lastModifiedBy>ALEXANDER PARSONS</cp:lastModifiedBy>
  <cp:revision>7</cp:revision>
  <dcterms:modified xsi:type="dcterms:W3CDTF">2019-11-15T22:36:26Z</dcterms:modified>
</cp:coreProperties>
</file>